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45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5" r:id="rId19"/>
    <p:sldId id="272" r:id="rId20"/>
    <p:sldId id="273" r:id="rId21"/>
    <p:sldId id="276" r:id="rId22"/>
    <p:sldId id="277" r:id="rId23"/>
    <p:sldId id="274" r:id="rId24"/>
    <p:sldId id="278" r:id="rId25"/>
    <p:sldId id="347" r:id="rId26"/>
    <p:sldId id="279" r:id="rId27"/>
    <p:sldId id="280" r:id="rId28"/>
    <p:sldId id="281" r:id="rId29"/>
    <p:sldId id="282" r:id="rId30"/>
    <p:sldId id="344" r:id="rId31"/>
    <p:sldId id="289" r:id="rId32"/>
    <p:sldId id="297" r:id="rId33"/>
    <p:sldId id="283" r:id="rId34"/>
    <p:sldId id="284" r:id="rId35"/>
    <p:sldId id="285" r:id="rId36"/>
    <p:sldId id="286" r:id="rId37"/>
    <p:sldId id="287" r:id="rId38"/>
    <p:sldId id="288" r:id="rId39"/>
    <p:sldId id="290" r:id="rId40"/>
    <p:sldId id="291" r:id="rId41"/>
    <p:sldId id="292" r:id="rId42"/>
    <p:sldId id="293" r:id="rId43"/>
    <p:sldId id="294" r:id="rId44"/>
    <p:sldId id="295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19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46" r:id="rId64"/>
    <p:sldId id="315" r:id="rId65"/>
    <p:sldId id="348" r:id="rId66"/>
    <p:sldId id="317" r:id="rId67"/>
    <p:sldId id="320" r:id="rId68"/>
    <p:sldId id="342" r:id="rId69"/>
    <p:sldId id="343" r:id="rId70"/>
    <p:sldId id="321" r:id="rId71"/>
    <p:sldId id="327" r:id="rId72"/>
    <p:sldId id="322" r:id="rId73"/>
    <p:sldId id="324" r:id="rId74"/>
    <p:sldId id="323" r:id="rId75"/>
    <p:sldId id="325" r:id="rId76"/>
    <p:sldId id="326" r:id="rId77"/>
    <p:sldId id="331" r:id="rId78"/>
    <p:sldId id="328" r:id="rId79"/>
    <p:sldId id="329" r:id="rId80"/>
    <p:sldId id="330" r:id="rId81"/>
    <p:sldId id="332" r:id="rId82"/>
    <p:sldId id="334" r:id="rId83"/>
    <p:sldId id="335" r:id="rId84"/>
    <p:sldId id="336" r:id="rId85"/>
    <p:sldId id="340" r:id="rId86"/>
    <p:sldId id="341" r:id="rId87"/>
    <p:sldId id="337" r:id="rId88"/>
    <p:sldId id="338" r:id="rId89"/>
    <p:sldId id="339" r:id="rId90"/>
    <p:sldId id="349" r:id="rId9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76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081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84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366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01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66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70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560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610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80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61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36000">
              <a:schemeClr val="accent3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B2711-3DAD-4108-918E-5D65DD0DE3BF}" type="datetimeFigureOut">
              <a:rPr lang="hu-HU" smtClean="0"/>
              <a:t>2015.06.09.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1C94-3DB2-451F-B3B4-D96BA2B28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156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1484784"/>
            <a:ext cx="7772400" cy="1470025"/>
          </a:xfrm>
        </p:spPr>
        <p:txBody>
          <a:bodyPr/>
          <a:lstStyle/>
          <a:p>
            <a:r>
              <a:rPr lang="hu-HU" b="1" dirty="0" smtClean="0">
                <a:latin typeface="Algerian" pitchFamily="82" charset="0"/>
              </a:rPr>
              <a:t>HATÁRTALAN! ÉLMÉNYEINK A VAJDASÁGBAN</a:t>
            </a:r>
            <a:endParaRPr lang="hu-HU" b="1" dirty="0">
              <a:latin typeface="Algerian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„Kéz a kézben délvidéken”</a:t>
            </a:r>
          </a:p>
          <a:p>
            <a:r>
              <a:rPr lang="hu-HU" b="1" dirty="0" smtClean="0">
                <a:solidFill>
                  <a:schemeClr val="tx1"/>
                </a:solidFill>
              </a:rPr>
              <a:t>HAT-14-01-0082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FOTO Határtalanul 2015\P1210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5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Pályázat fotók\HAT-14-01-0082-010-szabadka-koszoruzas kosztolany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Vajdaság válogatott fotók\P1014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Pályázat fotók\HAT-14-01-0082-011-szabadka-zsinago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Vajdaság válogatott fotók\P1014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Vajdaság válogatott fotók\P1014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Vajdaság válogatott fotók\P1014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" y="111939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76256" y="116924"/>
            <a:ext cx="14549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err="1" smtClean="0">
                <a:solidFill>
                  <a:prstClr val="black"/>
                </a:solidFill>
              </a:rPr>
              <a:t>Palics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Vajdaság válogatott fotók\P1014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Pályázat fotók\HAT-14-01-0082-015-palics-vizvizsgalat-feladatlap kitölte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Vajdaság válogatott fotók\P1014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Fakultatív előkészítő foglalkozás</a:t>
            </a:r>
            <a:endParaRPr lang="hu-HU" dirty="0"/>
          </a:p>
        </p:txBody>
      </p:sp>
      <p:pic>
        <p:nvPicPr>
          <p:cNvPr id="1026" name="Picture 2" descr="H:\Fakultatív előkészítő óra\P1200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7" y="269091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Fakultatív előkészítő óra\P120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875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8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Vajdaság válogatott fotók\P1014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Pályázat fotók\HAT-14-01-0082-018-palics-jatekos vetelke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Pályázat fotók\HAT-14-01-0082-017-palics-jatekos vetelke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Pályázat fotók\HAT-14-01-0082-020-palics-allatk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Vajdaság válogatott fotók\PB054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FOTO Határtalanul 2015\P121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74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Vajdaság válogatott fotók\PB054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Pályázat fotók\HAT-14-01-0082-021-zenta-szall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778"/>
            <a:ext cx="9144000" cy="51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707904" y="4490"/>
            <a:ext cx="14656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Zenta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Pályázat fotók\HAT-14-01-0082-023-zenta-vacs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778"/>
            <a:ext cx="9144000" cy="51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Pályázat fotók\HAT-14-01-0082-025-zenta-naploir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04665"/>
            <a:ext cx="3812027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Fakultatív előkészítő óra\P120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5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Fakultatív előkészítő óra\P1200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18" y="-69273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31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Pályázat fotók\HAT-14-01-0082-033-zenta-iskola-ajandekok atad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:\Vajdaság válogatott fotók\SAM_5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Pályázat fotók\HAT-14-01-0082-028-zenta-iskola-hagyomany cs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Pályázat fotók\HAT-14-01-0082-029-zenta-iskola-beszelge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Pályázat fotók\HAT-14-01-0082-030-zenta-iskola-roplabda mec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Pályázat fotók\HAT-14-01-0082-031-zenta-iskola-foci mec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Pályázat fotók\HAT-14-01-0082-032-zenta-iskola-faulte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3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Vajdaság válogatott fotók\PB064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:\Pályázat fotók\HAT-14-01-0082-034-zenta-seta a tiszapar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Előkészítő óra</a:t>
            </a:r>
            <a:endParaRPr lang="hu-HU" dirty="0"/>
          </a:p>
        </p:txBody>
      </p:sp>
      <p:pic>
        <p:nvPicPr>
          <p:cNvPr id="3074" name="Picture 2" descr="H:\Előkészítő óra\P1014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3672408" cy="27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Előkészítő óra\P1014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0908"/>
            <a:ext cx="3600400" cy="27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Előkészítő óra\P1200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41" y="1160908"/>
            <a:ext cx="3600188" cy="27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Pályázat fotók\HAT-14-01-0082-036-zenta-zentai csata emlekm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9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Pályázat fotók\HAT-14-01-0082-037-zenta-varoshaza muze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Pályázat fotók\HAT-14-01-0082-038-zenta-kil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Pályázat fotók\HAT-14-01-0082-039-zenta-kilato(fent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Pályázat fotók\HAT-14-01-0082-040-zenta, kotetlen baratkoz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:\Pályázat fotók\HAT-14-01-0082-046-obecse-g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915816" y="46245"/>
            <a:ext cx="3015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Óbecse - gát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:\Pályázat fotók\HAT-14-01-0082-048-petervarad-v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915816" y="28671"/>
            <a:ext cx="26792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err="1" smtClean="0">
                <a:solidFill>
                  <a:prstClr val="black"/>
                </a:solidFill>
              </a:rPr>
              <a:t>Pétervárad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:\Pályázat fotók\HAT-14-01-0082-049-petervarad-kazama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:\Pályázat fotók\HAT-14-01-0082-052-petervarad-muze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:\Pályázat fotók\HAT-14-01-0082-053-petervarad-k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Vajdaság válogatott fotók\P1014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43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a kirándulás! :D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52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:\Pályázat fotók\HAT-14-01-0082-054-petervarad-oratoro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:\Pályázat fotók\HAT-14-01-0082-055-petervarad-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:\Vajdaság válogatott fotók\SAM_6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:\Pályázat fotók\HAT-14-01-0082-056-fruska-gora-tv toro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:\Pályázat fotók\HAT-14-01-0082-057-szlankamen-vizvizsga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21538" y="129519"/>
            <a:ext cx="26869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err="1" smtClean="0">
                <a:solidFill>
                  <a:prstClr val="black"/>
                </a:solidFill>
              </a:rPr>
              <a:t>Slankamen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Pályázat fotók\HAT-14-01-0082-058-szlankamen-szemet sze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:\Pályázat fotók\HAT-14-01-0082-059-kovacica-szall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879"/>
            <a:ext cx="9144000" cy="51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681835" y="188640"/>
            <a:ext cx="37803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Kovacica-szállás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:\Pályázat fotók\HAT-14-01-0082-060-kovacica-vacs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:\Pályázat fotók\HAT-14-01-0082-062-kovacica-naploir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Pályázat fotók\HAT-14-01-0082-063-torontalvasarhely-isk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53215" y="188640"/>
            <a:ext cx="4237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err="1" smtClean="0">
                <a:solidFill>
                  <a:prstClr val="black"/>
                </a:solidFill>
              </a:rPr>
              <a:t>Torontálvásárhely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Vajdaság válogatott fotók\P1014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" y="1"/>
            <a:ext cx="9150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1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:\Pályázat fotók\HAT-14-01-0082-064-torontalvasarhely-iskola-hagyomanycs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:\Pályázat fotók\HAT-14-01-0082-066-torontalvasarhely-iskola-okopro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:\Pályázat fotók\HAT-14-01-0082-067-torontalvasarhely-iskola-rajzverse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FOTO Határtalanul 2015\P1210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660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:\Pályázat fotók\HAT-14-01-0082-071-torontalvasarhely-reformatus templ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FOTO Határtalanul 2015\P1210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66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:\Vajdaság válogatott fotók\SAM_6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:\Vajdaság válogatott fotók\SAM_6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:\Vajdaság válogatott fotók\SAM_6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56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:\Vajdaság válogatott fotók\SAM_6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4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ályázat fotók\HAT-14-01-0082-007-szabadka-raichle palo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0" y="836712"/>
            <a:ext cx="903649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354256" y="51415"/>
            <a:ext cx="2310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Szabadka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:\Vajdaság válogatott fotók\SAM_6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:\Pályázat fotók\HAT-14-01-0082-076-torontalvasarhely-iskola-ismerke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2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:\Vajdaság válogatott fotók\SAM_6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:\Pályázat fotók\HAT-14-01-0082-083-nandorfehervar-v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779912" y="332656"/>
            <a:ext cx="1920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Belgrád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:\Vajdaság válogatott fotók\SAM_6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:\Vajdaság válogatott fotók\SAM_6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:\Pályázat fotók\HAT-14-01-0082-087-nandorfehervar-hadtorteneti muze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:\Pályázat fotók\HAT-14-01-0082-095-nagybecskerek-s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52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59832" y="116632"/>
            <a:ext cx="3623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smtClean="0">
                <a:solidFill>
                  <a:prstClr val="black"/>
                </a:solidFill>
              </a:rPr>
              <a:t>Nagybecskerek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:\Pályázat fotók\HAT-14-01-0082-090-nagybecskerek-h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8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H:\Pályázat fotók\HAT-14-01-0082-092-nagybecskerek-fagyiz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Pályázat fotók\HAT-14-01-0082-008-szabadka-varosha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764704"/>
            <a:ext cx="90890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:\Pályázat fotók\HAT-14-01-0082-094-nagybecskerek-eredmenyhirde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:\Pályázat fotók\HAT-14-01-0082-096-mokrin-kilenclyuku h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78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620533" y="1124743"/>
            <a:ext cx="1845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400" dirty="0" err="1" smtClean="0">
                <a:solidFill>
                  <a:prstClr val="black"/>
                </a:solidFill>
              </a:rPr>
              <a:t>Mokrin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:\Határtalanul fotók\Szabadka\P1014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:\Pályázat fotók\HAT-14-01-0082-097-hodmezovasarhely-iskola-ertekelo 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Értékelő óra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25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:\Pályázat fotók\HAT-14-01-0082-098-hodmezovasarhely-iskola-ertekelo 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:\Pályázat fotók\HAT-14-01-0082-103-hodmezovasarhely-iskola-bemutato eloa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88640"/>
            <a:ext cx="4344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 smtClean="0">
                <a:solidFill>
                  <a:prstClr val="black"/>
                </a:solidFill>
                <a:ea typeface="+mj-ea"/>
                <a:cs typeface="+mj-cs"/>
              </a:rPr>
              <a:t>Bemutató előadás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42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:\Pályázat fotók\HAT-14-01-0082-105-hodmezovasarhely-iskola-bemutato eloa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6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:\Pályázat fotók\HAT-14-01-0082-100-hodmezovasarhely-iskola-temanap-kiallitas elokeszite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3568" y="5517232"/>
            <a:ext cx="2276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 smtClean="0">
                <a:solidFill>
                  <a:prstClr val="black"/>
                </a:solidFill>
                <a:ea typeface="+mj-ea"/>
                <a:cs typeface="+mj-cs"/>
              </a:rPr>
              <a:t>Témanap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3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:\Pályázat fotók\HAT-14-01-0082-102-hodmezovasarhely-iskola-temanap-cimerek rajzol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724128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20150601_120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27" y="3497804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Ildi\Témanap_Határtalanul_06.01\Edina képek\DSCF5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ályázat fotók\HAT-14-01-0082-009-szabadka-szokok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268760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6600" dirty="0" smtClean="0">
                <a:solidFill>
                  <a:prstClr val="black"/>
                </a:solidFill>
                <a:latin typeface="Algerian" pitchFamily="82" charset="0"/>
              </a:rPr>
              <a:t>EGY HATÁRTALANUL! </a:t>
            </a:r>
          </a:p>
          <a:p>
            <a:pPr lvl="0" algn="ctr"/>
            <a:r>
              <a:rPr lang="hu-HU" sz="6600" dirty="0" smtClean="0">
                <a:solidFill>
                  <a:prstClr val="black"/>
                </a:solidFill>
                <a:latin typeface="Algerian" pitchFamily="82" charset="0"/>
              </a:rPr>
              <a:t>NAGY ÉLMÉNY VOLT!</a:t>
            </a:r>
            <a:endParaRPr lang="hu-HU" sz="6600" dirty="0">
              <a:solidFill>
                <a:prstClr val="black"/>
              </a:solidFill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08081"/>
            <a:ext cx="1967263" cy="218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6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48</Words>
  <Application>Microsoft Office PowerPoint</Application>
  <PresentationFormat>Diavetítés a képernyőre (4:3 oldalarány)</PresentationFormat>
  <Paragraphs>22</Paragraphs>
  <Slides>90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90</vt:i4>
      </vt:variant>
    </vt:vector>
  </HeadingPairs>
  <TitlesOfParts>
    <vt:vector size="91" baseType="lpstr">
      <vt:lpstr>Office-téma</vt:lpstr>
      <vt:lpstr>HATÁRTALAN! ÉLMÉNYEINK A VAJDASÁGBAN</vt:lpstr>
      <vt:lpstr>Fakultatív előkészítő foglalkozás</vt:lpstr>
      <vt:lpstr>PowerPoint bemutató</vt:lpstr>
      <vt:lpstr>Előkészítő óra</vt:lpstr>
      <vt:lpstr>És a kirándulás! :D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Értékelő óra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WXPEE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HATÁRTALAN! ÉLMÉNYEINK A VAJDASÁGBAN</dc:title>
  <dc:creator>user</dc:creator>
  <cp:lastModifiedBy>user</cp:lastModifiedBy>
  <cp:revision>15</cp:revision>
  <dcterms:created xsi:type="dcterms:W3CDTF">2015-06-07T10:01:20Z</dcterms:created>
  <dcterms:modified xsi:type="dcterms:W3CDTF">2015-06-09T20:21:12Z</dcterms:modified>
</cp:coreProperties>
</file>